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21" d="100"/>
          <a:sy n="121" d="100"/>
        </p:scale>
        <p:origin x="7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4DC8-76C0-ED4F-A66E-4490AC9B859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6F45-DFD9-9542-80A1-C33D9B036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76F45-DFD9-9542-80A1-C33D9B036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4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76F45-DFD9-9542-80A1-C33D9B036C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4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9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0" y="1744717"/>
            <a:ext cx="5153091" cy="326871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12676" y="3116316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39" y="1744717"/>
            <a:ext cx="5133917" cy="32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20" y="1755227"/>
            <a:ext cx="5143831" cy="3268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1744715"/>
            <a:ext cx="5148461" cy="326871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02166" y="3116316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1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52" y="1445117"/>
            <a:ext cx="5648248" cy="4650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6" y="1755171"/>
            <a:ext cx="4733408" cy="379310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901959" y="3449992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</Words>
  <Application>Microsoft Macintosh PowerPoint</Application>
  <PresentationFormat>Widescreen</PresentationFormat>
  <Paragraphs>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Fernandez</dc:creator>
  <cp:lastModifiedBy>Nick Fernandez</cp:lastModifiedBy>
  <cp:revision>7</cp:revision>
  <cp:lastPrinted>2017-02-21T19:30:07Z</cp:lastPrinted>
  <dcterms:created xsi:type="dcterms:W3CDTF">2017-02-21T18:18:53Z</dcterms:created>
  <dcterms:modified xsi:type="dcterms:W3CDTF">2017-02-22T00:30:07Z</dcterms:modified>
</cp:coreProperties>
</file>